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66EDF9-175F-4955-B2CE-BF88BD4BCDF2}" v="62" dt="2023-07-04T13:08:48.8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gliarosi, Giorgia" userId="b987781b-dc17-4dfb-90e8-873d9248b427" providerId="ADAL" clId="{EC66EDF9-175F-4955-B2CE-BF88BD4BCDF2}"/>
    <pc:docChg chg="undo redo custSel modSld modMainMaster">
      <pc:chgData name="Pagliarosi, Giorgia" userId="b987781b-dc17-4dfb-90e8-873d9248b427" providerId="ADAL" clId="{EC66EDF9-175F-4955-B2CE-BF88BD4BCDF2}" dt="2023-07-04T13:08:48.830" v="59"/>
      <pc:docMkLst>
        <pc:docMk/>
      </pc:docMkLst>
      <pc:sldChg chg="modSp mod">
        <pc:chgData name="Pagliarosi, Giorgia" userId="b987781b-dc17-4dfb-90e8-873d9248b427" providerId="ADAL" clId="{EC66EDF9-175F-4955-B2CE-BF88BD4BCDF2}" dt="2023-07-04T13:06:20.502" v="33" actId="20577"/>
        <pc:sldMkLst>
          <pc:docMk/>
          <pc:sldMk cId="2416892646" sldId="256"/>
        </pc:sldMkLst>
        <pc:spChg chg="mod">
          <ac:chgData name="Pagliarosi, Giorgia" userId="b987781b-dc17-4dfb-90e8-873d9248b427" providerId="ADAL" clId="{EC66EDF9-175F-4955-B2CE-BF88BD4BCDF2}" dt="2023-07-04T13:06:20.502" v="33" actId="20577"/>
          <ac:spMkLst>
            <pc:docMk/>
            <pc:sldMk cId="2416892646" sldId="256"/>
            <ac:spMk id="2" creationId="{583CCC7D-5E06-47A8-A7BC-3298CBC83031}"/>
          </ac:spMkLst>
        </pc:spChg>
      </pc:sldChg>
      <pc:sldChg chg="delSp mod">
        <pc:chgData name="Pagliarosi, Giorgia" userId="b987781b-dc17-4dfb-90e8-873d9248b427" providerId="ADAL" clId="{EC66EDF9-175F-4955-B2CE-BF88BD4BCDF2}" dt="2023-07-04T13:06:32.003" v="34" actId="478"/>
        <pc:sldMkLst>
          <pc:docMk/>
          <pc:sldMk cId="1102379267" sldId="257"/>
        </pc:sldMkLst>
        <pc:spChg chg="del">
          <ac:chgData name="Pagliarosi, Giorgia" userId="b987781b-dc17-4dfb-90e8-873d9248b427" providerId="ADAL" clId="{EC66EDF9-175F-4955-B2CE-BF88BD4BCDF2}" dt="2023-07-04T13:06:32.003" v="34" actId="478"/>
          <ac:spMkLst>
            <pc:docMk/>
            <pc:sldMk cId="1102379267" sldId="257"/>
            <ac:spMk id="15" creationId="{6770A171-DE94-7B1D-BCA6-A901A8C21C70}"/>
          </ac:spMkLst>
        </pc:spChg>
      </pc:sldChg>
      <pc:sldMasterChg chg="modSldLayout">
        <pc:chgData name="Pagliarosi, Giorgia" userId="b987781b-dc17-4dfb-90e8-873d9248b427" providerId="ADAL" clId="{EC66EDF9-175F-4955-B2CE-BF88BD4BCDF2}" dt="2023-07-04T13:08:48.830" v="59"/>
        <pc:sldMasterMkLst>
          <pc:docMk/>
          <pc:sldMasterMk cId="3591437458" sldId="2147483648"/>
        </pc:sldMasterMkLst>
        <pc:sldLayoutChg chg="modSp mod">
          <pc:chgData name="Pagliarosi, Giorgia" userId="b987781b-dc17-4dfb-90e8-873d9248b427" providerId="ADAL" clId="{EC66EDF9-175F-4955-B2CE-BF88BD4BCDF2}" dt="2023-07-04T13:07:50.024" v="52" actId="403"/>
          <pc:sldLayoutMkLst>
            <pc:docMk/>
            <pc:sldMasterMk cId="3591437458" sldId="2147483648"/>
            <pc:sldLayoutMk cId="668521014" sldId="2147483649"/>
          </pc:sldLayoutMkLst>
          <pc:spChg chg="mod">
            <ac:chgData name="Pagliarosi, Giorgia" userId="b987781b-dc17-4dfb-90e8-873d9248b427" providerId="ADAL" clId="{EC66EDF9-175F-4955-B2CE-BF88BD4BCDF2}" dt="2023-07-04T13:07:50.024" v="52" actId="403"/>
            <ac:spMkLst>
              <pc:docMk/>
              <pc:sldMasterMk cId="3591437458" sldId="2147483648"/>
              <pc:sldLayoutMk cId="668521014" sldId="2147483649"/>
              <ac:spMk id="11" creationId="{6EDCB0A2-728A-49A8-AB77-143BA4F3D5D7}"/>
            </ac:spMkLst>
          </pc:spChg>
        </pc:sldLayoutChg>
        <pc:sldLayoutChg chg="addSp delSp modSp mod">
          <pc:chgData name="Pagliarosi, Giorgia" userId="b987781b-dc17-4dfb-90e8-873d9248b427" providerId="ADAL" clId="{EC66EDF9-175F-4955-B2CE-BF88BD4BCDF2}" dt="2023-07-04T13:08:28.105" v="58"/>
          <pc:sldLayoutMkLst>
            <pc:docMk/>
            <pc:sldMasterMk cId="3591437458" sldId="2147483648"/>
            <pc:sldLayoutMk cId="2778974981" sldId="2147483650"/>
          </pc:sldLayoutMkLst>
          <pc:spChg chg="add del mod">
            <ac:chgData name="Pagliarosi, Giorgia" userId="b987781b-dc17-4dfb-90e8-873d9248b427" providerId="ADAL" clId="{EC66EDF9-175F-4955-B2CE-BF88BD4BCDF2}" dt="2023-07-04T13:08:28.105" v="58"/>
            <ac:spMkLst>
              <pc:docMk/>
              <pc:sldMasterMk cId="3591437458" sldId="2147483648"/>
              <pc:sldLayoutMk cId="2778974981" sldId="2147483650"/>
              <ac:spMk id="7" creationId="{FBEC598D-3278-1A0C-1A08-CE187DED5E0F}"/>
            </ac:spMkLst>
          </pc:spChg>
          <pc:spChg chg="add del">
            <ac:chgData name="Pagliarosi, Giorgia" userId="b987781b-dc17-4dfb-90e8-873d9248b427" providerId="ADAL" clId="{EC66EDF9-175F-4955-B2CE-BF88BD4BCDF2}" dt="2023-07-04T13:08:27.494" v="57" actId="478"/>
            <ac:spMkLst>
              <pc:docMk/>
              <pc:sldMasterMk cId="3591437458" sldId="2147483648"/>
              <pc:sldLayoutMk cId="2778974981" sldId="2147483650"/>
              <ac:spMk id="8" creationId="{54EC5F5D-65B5-432F-B6D3-1AFAA67DEF72}"/>
            </ac:spMkLst>
          </pc:spChg>
        </pc:sldLayoutChg>
        <pc:sldLayoutChg chg="addSp modSp">
          <pc:chgData name="Pagliarosi, Giorgia" userId="b987781b-dc17-4dfb-90e8-873d9248b427" providerId="ADAL" clId="{EC66EDF9-175F-4955-B2CE-BF88BD4BCDF2}" dt="2023-07-04T13:08:48.830" v="59"/>
          <pc:sldLayoutMkLst>
            <pc:docMk/>
            <pc:sldMasterMk cId="3591437458" sldId="2147483648"/>
            <pc:sldLayoutMk cId="2825917361" sldId="2147483660"/>
          </pc:sldLayoutMkLst>
          <pc:spChg chg="add mod">
            <ac:chgData name="Pagliarosi, Giorgia" userId="b987781b-dc17-4dfb-90e8-873d9248b427" providerId="ADAL" clId="{EC66EDF9-175F-4955-B2CE-BF88BD4BCDF2}" dt="2023-07-04T13:08:48.830" v="59"/>
            <ac:spMkLst>
              <pc:docMk/>
              <pc:sldMasterMk cId="3591437458" sldId="2147483648"/>
              <pc:sldLayoutMk cId="2825917361" sldId="2147483660"/>
              <ac:spMk id="7" creationId="{FC9E42A7-6B34-1F97-76DA-EBB8E18730D0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AA19FA-41AE-4F2A-8228-3399FEB02D4B}" type="datetimeFigureOut">
              <a:rPr lang="it-IT" smtClean="0"/>
              <a:t>09/11/2023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1F2187-BD6B-4CD4-8DF4-F350925E52CA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4720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magine 3">
            <a:extLst>
              <a:ext uri="{FF2B5EF4-FFF2-40B4-BE49-F238E27FC236}">
                <a16:creationId xmlns:a16="http://schemas.microsoft.com/office/drawing/2014/main" id="{25F6244B-B1B3-416D-B88B-0FE1D1159F8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9003"/>
          <a:stretch/>
        </p:blipFill>
        <p:spPr>
          <a:xfrm>
            <a:off x="0" y="1310759"/>
            <a:ext cx="12202758" cy="503867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63D0686-F3B6-4B9D-A347-9CE02FFD17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335636"/>
            <a:ext cx="3795445" cy="2414431"/>
          </a:xfrm>
        </p:spPr>
        <p:txBody>
          <a:bodyPr anchor="b">
            <a:normAutofit/>
          </a:bodyPr>
          <a:lstStyle>
            <a:lvl1pPr algn="l">
              <a:defRPr sz="45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0DCE23-7D2E-4485-A8A3-6D0DC38C1D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879437"/>
            <a:ext cx="3795445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5F0CEF-51FF-466C-8532-9EF423A42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Nome beneficiario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5040DB-8460-4471-A536-03EED8D2E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0264DF-C80E-4A54-97BF-B28A94C1B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3B172-409A-48BF-92CD-9E808051E234}" type="slidenum">
              <a:rPr lang="it-IT" smtClean="0"/>
              <a:t>‹#›</a:t>
            </a:fld>
            <a:endParaRPr lang="it-IT"/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27805BB2-49DE-4832-9EF2-DACA471C18BD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5188449" y="2106202"/>
            <a:ext cx="5712431" cy="3754848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6A686CD-BC84-4E44-BDAF-161736E81F40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5681663"/>
            <a:ext cx="3795444" cy="4826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it-IT"/>
              <a:t>Click to </a:t>
            </a:r>
            <a:r>
              <a:rPr lang="it-IT" err="1"/>
              <a:t>edit</a:t>
            </a:r>
            <a:r>
              <a:rPr lang="it-IT"/>
              <a:t> date</a:t>
            </a:r>
          </a:p>
        </p:txBody>
      </p:sp>
      <p:pic>
        <p:nvPicPr>
          <p:cNvPr id="12" name="Picture 11" descr="A logo with white text and blue and red letters&#10;&#10;Description automatically generated">
            <a:extLst>
              <a:ext uri="{FF2B5EF4-FFF2-40B4-BE49-F238E27FC236}">
                <a16:creationId xmlns:a16="http://schemas.microsoft.com/office/drawing/2014/main" id="{7C48384D-22A6-B30A-B976-0A4706A185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0905" y="193038"/>
            <a:ext cx="1749042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852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9BC9C-2F86-4F3C-86FF-092C95A64B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23F1F7-0749-4694-BE63-E403BDDD5F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9E3090-1E92-4CFB-9491-E0F885599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2CE4C-2805-4E3E-AF65-4896882F519E}" type="datetimeFigureOut">
              <a:rPr lang="it-IT" smtClean="0"/>
              <a:t>09/11/2023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D25BC3-9F27-484C-9378-EEFF57FBB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55A28A-D94D-4C1E-9701-B2E9F89D9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3B172-409A-48BF-92CD-9E808051E234}" type="slidenum">
              <a:rPr lang="it-IT" smtClean="0"/>
              <a:t>‹#›</a:t>
            </a:fld>
            <a:endParaRPr lang="it-IT"/>
          </a:p>
        </p:txBody>
      </p:sp>
      <p:sp>
        <p:nvSpPr>
          <p:cNvPr id="7" name="Picture Placeholder 11">
            <a:extLst>
              <a:ext uri="{FF2B5EF4-FFF2-40B4-BE49-F238E27FC236}">
                <a16:creationId xmlns:a16="http://schemas.microsoft.com/office/drawing/2014/main" id="{B0E018EA-3E2C-4221-8F2D-FEADDDF2C9FC}"/>
              </a:ext>
            </a:extLst>
          </p:cNvPr>
          <p:cNvSpPr txBox="1">
            <a:spLocks/>
          </p:cNvSpPr>
          <p:nvPr userDrawn="1"/>
        </p:nvSpPr>
        <p:spPr>
          <a:xfrm>
            <a:off x="9821594" y="195173"/>
            <a:ext cx="1870075" cy="730250"/>
          </a:xfrm>
          <a:prstGeom prst="rect">
            <a:avLst/>
          </a:prstGeom>
        </p:spPr>
        <p:txBody>
          <a:bodyPr anchor="ctr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800" kern="1200" dirty="0" smtClean="0">
                <a:solidFill>
                  <a:schemeClr val="bg1"/>
                </a:solidFill>
                <a:effectLst/>
                <a:latin typeface="Titillium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4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0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8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it-IT" sz="1600" kern="1200" dirty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3297685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1B6E7A-AAE9-4771-A56C-9BFBA5E562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335635"/>
            <a:ext cx="2628900" cy="484132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DB7342-37F0-452E-BA73-5C35A8EBE7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335635"/>
            <a:ext cx="7734300" cy="4841327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E9D5CD-1CAE-47E9-9CA5-BEAB47994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2CE4C-2805-4E3E-AF65-4896882F519E}" type="datetimeFigureOut">
              <a:rPr lang="it-IT" smtClean="0"/>
              <a:t>09/11/2023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9C3418-3EDC-4379-99CA-291BB22DB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75C136-5125-40ED-9798-0847DBFB3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3B172-409A-48BF-92CD-9E808051E234}" type="slidenum">
              <a:rPr lang="it-IT" smtClean="0"/>
              <a:t>‹#›</a:t>
            </a:fld>
            <a:endParaRPr lang="it-IT"/>
          </a:p>
        </p:txBody>
      </p:sp>
      <p:sp>
        <p:nvSpPr>
          <p:cNvPr id="7" name="Picture Placeholder 11">
            <a:extLst>
              <a:ext uri="{FF2B5EF4-FFF2-40B4-BE49-F238E27FC236}">
                <a16:creationId xmlns:a16="http://schemas.microsoft.com/office/drawing/2014/main" id="{335E7CDD-E29C-417A-9EB6-CD2357295E23}"/>
              </a:ext>
            </a:extLst>
          </p:cNvPr>
          <p:cNvSpPr txBox="1">
            <a:spLocks/>
          </p:cNvSpPr>
          <p:nvPr userDrawn="1"/>
        </p:nvSpPr>
        <p:spPr>
          <a:xfrm>
            <a:off x="9821594" y="195173"/>
            <a:ext cx="1870075" cy="730250"/>
          </a:xfrm>
          <a:prstGeom prst="rect">
            <a:avLst/>
          </a:prstGeom>
        </p:spPr>
        <p:txBody>
          <a:bodyPr anchor="ctr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800" kern="1200" dirty="0" smtClean="0">
                <a:solidFill>
                  <a:schemeClr val="bg1"/>
                </a:solidFill>
                <a:effectLst/>
                <a:latin typeface="Titillium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4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0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8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it-IT" sz="1600" kern="1200" dirty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646614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4E6F965-22BB-5CB6-312C-62EDB1057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740986D-B2E6-E64A-9F09-D13E9F372C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0F22038-E401-9B59-43A1-1AFFB7DF4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CE968-9458-1846-8B1A-FEE51423D98D}" type="datetimeFigureOut">
              <a:rPr lang="it-IT" smtClean="0"/>
              <a:t>09/11/2023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F960FDE-D97A-7471-78F1-CE28AF302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67E22B4-7DF0-794F-F8A7-5684B7EAD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192B8-55D9-4942-9C82-0B9DDA21D461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5917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23C25-57A7-422D-B6C7-C275549FF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35635"/>
            <a:ext cx="10515600" cy="544535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D1D7BD-5B6C-4729-8C26-EC0268815D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96619"/>
            <a:ext cx="10515600" cy="3680343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E677E2-EEEB-4625-AFD0-BA41ADF9E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2CE4C-2805-4E3E-AF65-4896882F519E}" type="datetimeFigureOut">
              <a:rPr lang="it-IT" smtClean="0"/>
              <a:t>09/11/2023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FDC0B7-3FBE-491C-8FE8-55BD53B99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63BC19-E814-447A-9737-03C21E843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3B172-409A-48BF-92CD-9E808051E234}" type="slidenum">
              <a:rPr lang="it-IT" smtClean="0"/>
              <a:t>‹#›</a:t>
            </a:fld>
            <a:endParaRPr lang="it-IT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BC8B6CE-46DE-458F-9FB7-666DF33C8D3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1931597"/>
            <a:ext cx="10515600" cy="452007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it-IT" sz="2400" b="1" dirty="0">
                <a:solidFill>
                  <a:srgbClr val="B27F47"/>
                </a:solidFill>
                <a:latin typeface="Titillium Bd" pitchFamily="2" charset="77"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sub-title styles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8974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263CD4-4668-4FC6-9FA0-9C78C4342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2CE4C-2805-4E3E-AF65-4896882F519E}" type="datetimeFigureOut">
              <a:rPr lang="it-IT" smtClean="0"/>
              <a:t>09/11/2023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280035-87ED-481F-BA20-EE60B0190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3D36F7-444C-4BBE-9901-9D7D28950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3B172-409A-48BF-92CD-9E808051E234}" type="slidenum">
              <a:rPr lang="it-IT" smtClean="0"/>
              <a:t>‹#›</a:t>
            </a:fld>
            <a:endParaRPr lang="it-IT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1AD4B3F6-6C68-4448-9A54-C6BD041FE1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335636"/>
            <a:ext cx="4925602" cy="2414431"/>
          </a:xfrm>
        </p:spPr>
        <p:txBody>
          <a:bodyPr anchor="b">
            <a:normAutofit/>
          </a:bodyPr>
          <a:lstStyle>
            <a:lvl1pPr algn="l">
              <a:defRPr sz="45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2C7E8842-6CF4-4239-978C-24793C718D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879437"/>
            <a:ext cx="4925602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0595AC86-47A3-4B03-BA39-81256C7A369C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096000" y="1335636"/>
            <a:ext cx="5257800" cy="4525414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</a:p>
        </p:txBody>
      </p:sp>
    </p:spTree>
    <p:extLst>
      <p:ext uri="{BB962C8B-B14F-4D97-AF65-F5344CB8AC3E}">
        <p14:creationId xmlns:p14="http://schemas.microsoft.com/office/powerpoint/2010/main" val="3038443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BA8B0-F68D-4A0D-8A24-8F78014D6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26570B-BDA4-42C4-922B-A550CE7931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496619"/>
            <a:ext cx="5181600" cy="3680344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526D08-C78C-4553-A117-1F0011D763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496619"/>
            <a:ext cx="5181600" cy="3680344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B81DAE-08F7-4455-BD6C-BE39F64CE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2CE4C-2805-4E3E-AF65-4896882F519E}" type="datetimeFigureOut">
              <a:rPr lang="it-IT" smtClean="0"/>
              <a:t>09/11/2023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ED7E12-FA56-48FD-AA8A-F0F91A8E3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05207B-2CAE-431E-B6E5-F19E2A9F5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3B172-409A-48BF-92CD-9E808051E23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2053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DA399C-1B0C-440F-B657-67652B399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2CE4C-2805-4E3E-AF65-4896882F519E}" type="datetimeFigureOut">
              <a:rPr lang="it-IT" smtClean="0"/>
              <a:t>09/11/2023</a:t>
            </a:fld>
            <a:endParaRPr lang="it-I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255F85-46AF-4BA1-AF87-BD384DE93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02AF58-9572-47BE-A27E-675094BA3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3B172-409A-48BF-92CD-9E808051E234}" type="slidenum">
              <a:rPr lang="it-IT" smtClean="0"/>
              <a:t>‹#›</a:t>
            </a:fld>
            <a:endParaRPr lang="it-IT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170A749-EDF4-4F2E-B347-33EC26320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35636"/>
            <a:ext cx="10515600" cy="5400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645C435-9F3C-40A6-BA2D-BD3831F5FA9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1931597"/>
            <a:ext cx="10515600" cy="452007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it-IT" sz="2400" b="1" dirty="0">
                <a:solidFill>
                  <a:srgbClr val="B27F47"/>
                </a:solidFill>
                <a:latin typeface="Titillium Bd" pitchFamily="2" charset="77"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sub-title styles</a:t>
            </a:r>
            <a:endParaRPr lang="it-IT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03523A13-DF16-439A-A901-D42A74C992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496619"/>
            <a:ext cx="5181600" cy="3680344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91548BF4-DA08-4F5A-BD58-1257B92A59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496619"/>
            <a:ext cx="5181600" cy="3680344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14" name="Picture Placeholder 11">
            <a:extLst>
              <a:ext uri="{FF2B5EF4-FFF2-40B4-BE49-F238E27FC236}">
                <a16:creationId xmlns:a16="http://schemas.microsoft.com/office/drawing/2014/main" id="{69B21D3C-ED42-40F8-9DE1-D9D7ADC643C2}"/>
              </a:ext>
            </a:extLst>
          </p:cNvPr>
          <p:cNvSpPr txBox="1">
            <a:spLocks/>
          </p:cNvSpPr>
          <p:nvPr userDrawn="1"/>
        </p:nvSpPr>
        <p:spPr>
          <a:xfrm>
            <a:off x="9821594" y="195173"/>
            <a:ext cx="1870075" cy="730250"/>
          </a:xfrm>
          <a:prstGeom prst="rect">
            <a:avLst/>
          </a:prstGeom>
        </p:spPr>
        <p:txBody>
          <a:bodyPr anchor="ctr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800" kern="1200" dirty="0" smtClean="0">
                <a:solidFill>
                  <a:schemeClr val="bg1"/>
                </a:solidFill>
                <a:effectLst/>
                <a:latin typeface="Titillium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4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0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8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it-IT" sz="1600" kern="1200" dirty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34094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64FA8-0EC4-493B-8FF4-DB43442AD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EABCFE-413D-4F1C-BAAC-CBBB0BF41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2CE4C-2805-4E3E-AF65-4896882F519E}" type="datetimeFigureOut">
              <a:rPr lang="it-IT" smtClean="0"/>
              <a:t>09/11/2023</a:t>
            </a:fld>
            <a:endParaRPr lang="it-I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4F461C-019F-49AF-A23C-B47D0FC8E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E70EE3-9A44-439E-9280-9267337E5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3B172-409A-48BF-92CD-9E808051E23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0870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F67D12-C271-44F1-A874-5C28BCD38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2CE4C-2805-4E3E-AF65-4896882F519E}" type="datetimeFigureOut">
              <a:rPr lang="it-IT" smtClean="0"/>
              <a:t>09/11/2023</a:t>
            </a:fld>
            <a:endParaRPr lang="it-I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DA6622-24D6-47F0-9FF2-EB2FC437D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351582-F7D0-499A-8765-179B26F43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3B172-409A-48BF-92CD-9E808051E234}" type="slidenum">
              <a:rPr lang="it-IT" smtClean="0"/>
              <a:t>‹#›</a:t>
            </a:fld>
            <a:endParaRPr lang="it-IT"/>
          </a:p>
        </p:txBody>
      </p:sp>
      <p:sp>
        <p:nvSpPr>
          <p:cNvPr id="5" name="Picture Placeholder 11">
            <a:extLst>
              <a:ext uri="{FF2B5EF4-FFF2-40B4-BE49-F238E27FC236}">
                <a16:creationId xmlns:a16="http://schemas.microsoft.com/office/drawing/2014/main" id="{FA1DE595-D9C3-453C-B639-599CEBA2F1AF}"/>
              </a:ext>
            </a:extLst>
          </p:cNvPr>
          <p:cNvSpPr txBox="1">
            <a:spLocks/>
          </p:cNvSpPr>
          <p:nvPr userDrawn="1"/>
        </p:nvSpPr>
        <p:spPr>
          <a:xfrm>
            <a:off x="9821594" y="195173"/>
            <a:ext cx="1870075" cy="730250"/>
          </a:xfrm>
          <a:prstGeom prst="rect">
            <a:avLst/>
          </a:prstGeom>
        </p:spPr>
        <p:txBody>
          <a:bodyPr anchor="ctr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800" kern="1200" dirty="0" smtClean="0">
                <a:solidFill>
                  <a:schemeClr val="bg1"/>
                </a:solidFill>
                <a:effectLst/>
                <a:latin typeface="Titillium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4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0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8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it-IT" sz="1600" kern="1200" dirty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723981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5E764F-CF80-49B6-8E4B-C193335C2F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335636"/>
            <a:ext cx="6172200" cy="48413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BF6AB0-1695-409A-92AC-42B69DBF8D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496619"/>
            <a:ext cx="3932237" cy="36803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A1C334-8129-4545-8C84-46DA06B03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2CE4C-2805-4E3E-AF65-4896882F519E}" type="datetimeFigureOut">
              <a:rPr lang="it-IT" smtClean="0"/>
              <a:t>09/11/2023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88F4DD-001E-4B6C-BAD4-62C2A6952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106F97-3F23-4DEE-B190-0481C2979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3B172-409A-48BF-92CD-9E808051E234}" type="slidenum">
              <a:rPr lang="it-IT" smtClean="0"/>
              <a:t>‹#›</a:t>
            </a:fld>
            <a:endParaRPr lang="it-IT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9C5567D-41FF-426C-86BB-85B0FAD82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35636"/>
            <a:ext cx="3932237" cy="780114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9" name="Picture Placeholder 11">
            <a:extLst>
              <a:ext uri="{FF2B5EF4-FFF2-40B4-BE49-F238E27FC236}">
                <a16:creationId xmlns:a16="http://schemas.microsoft.com/office/drawing/2014/main" id="{F76D1A69-D327-43C4-90DC-9A69E27F3DAE}"/>
              </a:ext>
            </a:extLst>
          </p:cNvPr>
          <p:cNvSpPr txBox="1">
            <a:spLocks/>
          </p:cNvSpPr>
          <p:nvPr userDrawn="1"/>
        </p:nvSpPr>
        <p:spPr>
          <a:xfrm>
            <a:off x="9821594" y="195173"/>
            <a:ext cx="1870075" cy="730250"/>
          </a:xfrm>
          <a:prstGeom prst="rect">
            <a:avLst/>
          </a:prstGeom>
        </p:spPr>
        <p:txBody>
          <a:bodyPr anchor="ctr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800" kern="1200" dirty="0" smtClean="0">
                <a:solidFill>
                  <a:schemeClr val="bg1"/>
                </a:solidFill>
                <a:effectLst/>
                <a:latin typeface="Titillium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4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0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8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it-IT" sz="1600" kern="1200" dirty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3756111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F011955-3DB8-4C70-93FB-7A2C5F5DFA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335636"/>
            <a:ext cx="6172200" cy="484132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AB0AD8-6FDF-4622-85A4-51A8E967E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2CE4C-2805-4E3E-AF65-4896882F519E}" type="datetimeFigureOut">
              <a:rPr lang="it-IT" smtClean="0"/>
              <a:t>09/11/2023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4D2E99-DBA0-4970-ABF3-9596AA57D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ADE91F-FFB0-4E6D-8AF8-6FBDBC0DE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3B172-409A-48BF-92CD-9E808051E234}" type="slidenum">
              <a:rPr lang="it-IT" smtClean="0"/>
              <a:t>‹#›</a:t>
            </a:fld>
            <a:endParaRPr lang="it-IT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27F36783-77AA-4762-A0D4-79CAC38742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496619"/>
            <a:ext cx="3932237" cy="36803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40DBF051-2A17-4A20-A3FC-2B33FE5B7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35636"/>
            <a:ext cx="3932237" cy="780114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10" name="Picture Placeholder 11">
            <a:extLst>
              <a:ext uri="{FF2B5EF4-FFF2-40B4-BE49-F238E27FC236}">
                <a16:creationId xmlns:a16="http://schemas.microsoft.com/office/drawing/2014/main" id="{DC7008B9-D8E1-48AB-8B5F-71A812399F42}"/>
              </a:ext>
            </a:extLst>
          </p:cNvPr>
          <p:cNvSpPr txBox="1">
            <a:spLocks/>
          </p:cNvSpPr>
          <p:nvPr userDrawn="1"/>
        </p:nvSpPr>
        <p:spPr>
          <a:xfrm>
            <a:off x="9821594" y="195173"/>
            <a:ext cx="1870075" cy="730250"/>
          </a:xfrm>
          <a:prstGeom prst="rect">
            <a:avLst/>
          </a:prstGeom>
        </p:spPr>
        <p:txBody>
          <a:bodyPr anchor="ctr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800" kern="1200" dirty="0" smtClean="0">
                <a:solidFill>
                  <a:schemeClr val="bg1"/>
                </a:solidFill>
                <a:effectLst/>
                <a:latin typeface="Titillium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4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20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US" sz="1800" kern="1200" dirty="0" smtClean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it-IT" sz="1600" kern="1200" dirty="0">
                <a:solidFill>
                  <a:schemeClr val="tx1"/>
                </a:solidFill>
                <a:effectLst/>
                <a:latin typeface="Titillium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108499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>
            <a:extLst>
              <a:ext uri="{FF2B5EF4-FFF2-40B4-BE49-F238E27FC236}">
                <a16:creationId xmlns:a16="http://schemas.microsoft.com/office/drawing/2014/main" id="{838A3F9A-B0DF-455D-9D22-F973C5829AD4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0" y="6352350"/>
            <a:ext cx="12192000" cy="520700"/>
          </a:xfrm>
          <a:prstGeom prst="rect">
            <a:avLst/>
          </a:prstGeom>
        </p:spPr>
      </p:pic>
      <p:pic>
        <p:nvPicPr>
          <p:cNvPr id="7" name="Immagine 21">
            <a:extLst>
              <a:ext uri="{FF2B5EF4-FFF2-40B4-BE49-F238E27FC236}">
                <a16:creationId xmlns:a16="http://schemas.microsoft.com/office/drawing/2014/main" id="{05C8ED0B-EDF3-4C3A-92D1-A4F9DD64EA11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0" y="-25841"/>
            <a:ext cx="12192000" cy="12192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5A10E0-2D6B-4598-95E9-DAF7E2001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35636"/>
            <a:ext cx="10515600" cy="78011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D6820F-9E8E-47CA-AD4E-6E99B9E0B8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291137"/>
            <a:ext cx="10515600" cy="38858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169399-BC99-4040-8272-2E03FED919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3013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it-IT" sz="1400" kern="1200" smtClean="0">
                <a:solidFill>
                  <a:schemeClr val="bg1">
                    <a:alpha val="50000"/>
                  </a:schemeClr>
                </a:solidFill>
                <a:latin typeface="Titillium" pitchFamily="2" charset="77"/>
                <a:ea typeface="+mn-ea"/>
                <a:cs typeface="+mn-cs"/>
              </a:defRPr>
            </a:lvl1pPr>
          </a:lstStyle>
          <a:p>
            <a:r>
              <a:rPr lang="it-IT"/>
              <a:t>Nome beneficiario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7EE08-80FA-4652-929B-0973683787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610600" y="643013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it-IT" sz="1400" kern="1200" smtClean="0">
                <a:solidFill>
                  <a:schemeClr val="bg1">
                    <a:alpha val="50000"/>
                  </a:schemeClr>
                </a:solidFill>
                <a:latin typeface="Titillium" pitchFamily="2" charset="77"/>
                <a:ea typeface="+mn-ea"/>
                <a:cs typeface="+mn-cs"/>
              </a:defRPr>
            </a:lvl1pPr>
          </a:lstStyle>
          <a:p>
            <a:r>
              <a:rPr lang="it-IT"/>
              <a:t>Missione 4 • Istruzione e Ricerca 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0B07AC-22DD-4854-AF1C-98DD868E26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43013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it-IT" sz="1400" kern="1200" smtClean="0">
                <a:solidFill>
                  <a:schemeClr val="bg1">
                    <a:alpha val="50000"/>
                  </a:schemeClr>
                </a:solidFill>
                <a:latin typeface="Titillium" pitchFamily="2" charset="77"/>
                <a:ea typeface="+mn-ea"/>
                <a:cs typeface="+mn-cs"/>
              </a:defRPr>
            </a:lvl1pPr>
          </a:lstStyle>
          <a:p>
            <a:fld id="{9B13B172-409A-48BF-92CD-9E808051E234}" type="slidenum">
              <a:rPr lang="it-IT" smtClean="0"/>
              <a:pPr/>
              <a:t>‹#›</a:t>
            </a:fld>
            <a:endParaRPr lang="it-IT"/>
          </a:p>
        </p:txBody>
      </p:sp>
      <p:pic>
        <p:nvPicPr>
          <p:cNvPr id="9" name="Picture 8" descr="A logo with white text and blue and red letters&#10;&#10;Description automatically generated">
            <a:extLst>
              <a:ext uri="{FF2B5EF4-FFF2-40B4-BE49-F238E27FC236}">
                <a16:creationId xmlns:a16="http://schemas.microsoft.com/office/drawing/2014/main" id="{73A45157-A572-B860-93E0-1FB1BBAAA1EA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0905" y="193038"/>
            <a:ext cx="1749042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437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marL="0" algn="l" defTabSz="914400" rtl="0" eaLnBrk="1" latinLnBrk="0" hangingPunct="1">
        <a:lnSpc>
          <a:spcPct val="90000"/>
        </a:lnSpc>
        <a:spcBef>
          <a:spcPct val="0"/>
        </a:spcBef>
        <a:buNone/>
        <a:defRPr lang="it-IT" sz="2800" b="1" kern="1200" dirty="0">
          <a:solidFill>
            <a:srgbClr val="B27F47"/>
          </a:solidFill>
          <a:latin typeface="Titillium Bd" pitchFamily="2" charset="77"/>
          <a:ea typeface="+mn-ea"/>
          <a:cs typeface="+mn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2800" kern="1200" dirty="0" smtClean="0">
          <a:solidFill>
            <a:schemeClr val="tx1"/>
          </a:solidFill>
          <a:effectLst/>
          <a:latin typeface="Titillium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/>
          </a:solidFill>
          <a:effectLst/>
          <a:latin typeface="Titillium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000" kern="1200" dirty="0" smtClean="0">
          <a:solidFill>
            <a:schemeClr val="tx1"/>
          </a:solidFill>
          <a:effectLst/>
          <a:latin typeface="Titillium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800" kern="1200" dirty="0" smtClean="0">
          <a:solidFill>
            <a:schemeClr val="tx1"/>
          </a:solidFill>
          <a:effectLst/>
          <a:latin typeface="Titillium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it-IT" sz="1600" kern="1200" dirty="0">
          <a:solidFill>
            <a:schemeClr val="tx1"/>
          </a:solidFill>
          <a:effectLst/>
          <a:latin typeface="Titillium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CCC7D-5E06-47A8-A7BC-3298CBC830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/>
              <a:t>Missione 4 </a:t>
            </a:r>
            <a:br>
              <a:rPr lang="it-IT"/>
            </a:br>
            <a:r>
              <a:rPr lang="it-IT"/>
              <a:t>Istruzione e Ricerca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0F7673-4CDE-4739-943F-69412A82471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FFBEF5AF-7230-45CC-BBFF-ED162C877A3B}"/>
              </a:ext>
            </a:extLst>
          </p:cNvPr>
          <p:cNvSpPr>
            <a:spLocks noGrp="1"/>
          </p:cNvSpPr>
          <p:nvPr>
            <p:ph type="pic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18DD676-B753-4CB8-A8F7-2BEFC134999E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6892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1477B1D9-6D3E-8C3D-E797-9125E28CE661}"/>
              </a:ext>
            </a:extLst>
          </p:cNvPr>
          <p:cNvSpPr txBox="1"/>
          <p:nvPr/>
        </p:nvSpPr>
        <p:spPr>
          <a:xfrm>
            <a:off x="6712747" y="6426382"/>
            <a:ext cx="53172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1400">
                <a:solidFill>
                  <a:schemeClr val="bg1">
                    <a:alpha val="50000"/>
                  </a:schemeClr>
                </a:solidFill>
                <a:latin typeface="Titillium" pitchFamily="2" charset="77"/>
              </a:rPr>
              <a:t>Missione 4 </a:t>
            </a:r>
            <a:r>
              <a:rPr lang="it-IT" sz="1400" b="1">
                <a:solidFill>
                  <a:schemeClr val="bg1">
                    <a:alpha val="50000"/>
                  </a:schemeClr>
                </a:solidFill>
                <a:latin typeface="Titillium" pitchFamily="2" charset="77"/>
              </a:rPr>
              <a:t>• Istruzione e Ricerca </a:t>
            </a:r>
            <a:endParaRPr lang="it-IT" sz="1400">
              <a:solidFill>
                <a:schemeClr val="bg1">
                  <a:alpha val="50000"/>
                </a:schemeClr>
              </a:solidFill>
              <a:latin typeface="Titillium" pitchFamily="2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2A47D499-B358-7178-829A-9775F658D851}"/>
              </a:ext>
            </a:extLst>
          </p:cNvPr>
          <p:cNvSpPr txBox="1"/>
          <p:nvPr/>
        </p:nvSpPr>
        <p:spPr>
          <a:xfrm>
            <a:off x="6712747" y="6426382"/>
            <a:ext cx="53172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1400" dirty="0">
                <a:solidFill>
                  <a:schemeClr val="bg1">
                    <a:alpha val="50000"/>
                  </a:schemeClr>
                </a:solidFill>
                <a:latin typeface="Titillium" pitchFamily="2" charset="77"/>
              </a:rPr>
              <a:t>Missione 4 </a:t>
            </a:r>
            <a:r>
              <a:rPr lang="it-IT" sz="1400" b="1" dirty="0">
                <a:solidFill>
                  <a:schemeClr val="bg1">
                    <a:alpha val="50000"/>
                  </a:schemeClr>
                </a:solidFill>
                <a:latin typeface="Titillium" pitchFamily="2" charset="77"/>
              </a:rPr>
              <a:t>• Istruzione e Ricerca </a:t>
            </a:r>
            <a:endParaRPr lang="it-IT" sz="1400" dirty="0">
              <a:solidFill>
                <a:schemeClr val="bg1">
                  <a:alpha val="50000"/>
                </a:schemeClr>
              </a:solidFill>
              <a:latin typeface="Titillium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1023792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 MUR_SoggAttuatori.potx" id="{9805767C-2E52-4DE8-B760-2E02FDAAF4CD}" vid="{686DB170-6579-47D4-A971-0F75D53EEBC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77A26F539967D4F98503910BA4FFFD8" ma:contentTypeVersion="15" ma:contentTypeDescription="Creare un nuovo documento." ma:contentTypeScope="" ma:versionID="63b9c261a55c251c9d1e50215d3749c4">
  <xsd:schema xmlns:xsd="http://www.w3.org/2001/XMLSchema" xmlns:xs="http://www.w3.org/2001/XMLSchema" xmlns:p="http://schemas.microsoft.com/office/2006/metadata/properties" xmlns:ns2="33de9cbb-7065-497c-aaf6-21859a933a93" xmlns:ns3="a398c2fc-ef96-41f5-a6be-4e19eee013d8" targetNamespace="http://schemas.microsoft.com/office/2006/metadata/properties" ma:root="true" ma:fieldsID="a66aada771cda6968eaf211002d80a89" ns2:_="" ns3:_="">
    <xsd:import namespace="33de9cbb-7065-497c-aaf6-21859a933a93"/>
    <xsd:import namespace="a398c2fc-ef96-41f5-a6be-4e19eee013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de9cbb-7065-497c-aaf6-21859a933a9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Tag immagine" ma:readOnly="false" ma:fieldId="{5cf76f15-5ced-4ddc-b409-7134ff3c332f}" ma:taxonomyMulti="true" ma:sspId="6d165d17-9b79-46c3-82b9-c927e733c4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98c2fc-ef96-41f5-a6be-4e19eee013d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71b5f323-8b4a-4b41-bb8e-fb1b53a1f540}" ma:internalName="TaxCatchAll" ma:showField="CatchAllData" ma:web="a398c2fc-ef96-41f5-a6be-4e19eee013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398c2fc-ef96-41f5-a6be-4e19eee013d8" xsi:nil="true"/>
    <lcf76f155ced4ddcb4097134ff3c332f xmlns="33de9cbb-7065-497c-aaf6-21859a933a93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F8A19A0-51A2-4533-A590-3477DED3BDE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3de9cbb-7065-497c-aaf6-21859a933a93"/>
    <ds:schemaRef ds:uri="a398c2fc-ef96-41f5-a6be-4e19eee013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3467FBC-AEAE-4EC2-BF36-9EF027E22BDD}">
  <ds:schemaRefs>
    <ds:schemaRef ds:uri="33de9cbb-7065-497c-aaf6-21859a933a93"/>
    <ds:schemaRef ds:uri="a398c2fc-ef96-41f5-a6be-4e19eee013d8"/>
    <ds:schemaRef ds:uri="d2b3df68-07b5-4773-aba1-bd9b51ecb5e8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0BE24F4-7EB1-434B-8205-B2D5D658486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Template MUR_SoggAttuatori</Template>
  <TotalTime>0</TotalTime>
  <Words>18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Titillium</vt:lpstr>
      <vt:lpstr>Titillium Bd</vt:lpstr>
      <vt:lpstr>Tema di Office</vt:lpstr>
      <vt:lpstr>Missione 4  Istruzione e Ricerca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cp:lastModifiedBy>Flavio Travasso</cp:lastModifiedBy>
  <cp:revision>6</cp:revision>
  <dcterms:created xsi:type="dcterms:W3CDTF">2022-10-26T09:11:02Z</dcterms:created>
  <dcterms:modified xsi:type="dcterms:W3CDTF">2023-11-09T13:59:38Z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0x010100777A26F539967D4F98503910BA4FFFD8</vt:lpwstr>
  </property>
</Properties>
</file>