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252" d="100"/>
          <a:sy n="252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Piano Nazionale di Ripresa e Resilienza </a:t>
            </a: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Missione 4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–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Componente 2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–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Investimento 1.3 Partenariati estesi a Università, centri di ricerca, imprese e finanziamento progetti di ricerca  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- Inserire il titolo del progetto -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XXXXXXXXXXXXX 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 panose="00000500000000000000" pitchFamily="2" charset="0"/>
              </a:rPr>
              <a:t>REGIONE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E.R.S.U. - UNIVERSITA’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Via </a:t>
            </a:r>
            <a:r>
              <a:rPr lang="it-IT" i="1" dirty="0" err="1">
                <a:highlight>
                  <a:srgbClr val="FFFF00"/>
                </a:highlight>
                <a:latin typeface="Titillium Web" panose="00000500000000000000" pitchFamily="2" charset="0"/>
              </a:rPr>
              <a:t>Xxxxxxx</a:t>
            </a:r>
            <a:r>
              <a:rPr lang="it-IT" dirty="0">
                <a:latin typeface="Titillium Web" panose="00000500000000000000" pitchFamily="2" charset="0"/>
              </a:rPr>
              <a:t>, 00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CAP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- </a:t>
            </a:r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Inserire l’obiettivo principale dell’operazione </a:t>
            </a:r>
            <a:r>
              <a:rPr lang="it-IT" dirty="0">
                <a:latin typeface="Titillium Web" panose="00000500000000000000" pitchFamily="2" charset="0"/>
              </a:rPr>
              <a:t>-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" y="11178602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0195"/>
          <a:stretch/>
        </p:blipFill>
        <p:spPr>
          <a:xfrm>
            <a:off x="2002292" y="11065611"/>
            <a:ext cx="1604717" cy="55132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029D7F-2ABB-8078-BFF1-882F9D5FBE98}"/>
              </a:ext>
            </a:extLst>
          </p:cNvPr>
          <p:cNvSpPr/>
          <p:nvPr/>
        </p:nvSpPr>
        <p:spPr>
          <a:xfrm>
            <a:off x="5385302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ALTRO LOGO </a:t>
            </a:r>
          </a:p>
        </p:txBody>
      </p:sp>
      <p:pic>
        <p:nvPicPr>
          <p:cNvPr id="10" name="Picture 9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AE586B39-66B2-78D2-4B95-DBDFF9BA3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43" y="11184937"/>
            <a:ext cx="104942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BF412-870E-407E-92FC-71D46E61D10E}">
  <ds:schemaRefs>
    <ds:schemaRef ds:uri="http://schemas.microsoft.com/office/2006/metadata/properties"/>
    <ds:schemaRef ds:uri="http://schemas.microsoft.com/office/infopath/2007/PartnerControls"/>
    <ds:schemaRef ds:uri="a398c2fc-ef96-41f5-a6be-4e19eee013d8"/>
    <ds:schemaRef ds:uri="33de9cbb-7065-497c-aaf6-21859a933a93"/>
  </ds:schemaRefs>
</ds:datastoreItem>
</file>

<file path=customXml/itemProps2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78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Titillium Web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Marzoli Irene</cp:lastModifiedBy>
  <cp:revision>10</cp:revision>
  <dcterms:created xsi:type="dcterms:W3CDTF">2023-05-11T08:27:09Z</dcterms:created>
  <dcterms:modified xsi:type="dcterms:W3CDTF">2023-11-10T09:53:08Z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